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F8823-FBAD-4964-8C9B-EF12B5D09CA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AA306-BEBC-482A-9D85-16CCE762BD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Year 2002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Rachel </a:t>
            </a:r>
            <a:r>
              <a:rPr lang="en-US" dirty="0"/>
              <a:t>H</a:t>
            </a:r>
            <a:r>
              <a:rPr lang="en-US" dirty="0" smtClean="0"/>
              <a:t>olzemer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Colombia: Alvaro Uribe, Elected President</a:t>
            </a:r>
          </a:p>
          <a:p>
            <a:r>
              <a:rPr lang="en-US" dirty="0" smtClean="0"/>
              <a:t>From 2002-2004</a:t>
            </a:r>
          </a:p>
          <a:p>
            <a:r>
              <a:rPr lang="en-US" dirty="0" smtClean="0"/>
              <a:t>Mali 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Inventions/Technology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25</Words>
  <Application>Microsoft Office PowerPoint</Application>
  <PresentationFormat>On-screen Show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Year 2002</vt:lpstr>
      <vt:lpstr>Politics</vt:lpstr>
      <vt:lpstr>Economy</vt:lpstr>
      <vt:lpstr>Statistics</vt:lpstr>
      <vt:lpstr>Natural disasters</vt:lpstr>
      <vt:lpstr>Inventions/Technology </vt:lpstr>
      <vt:lpstr>Fashion</vt:lpstr>
      <vt:lpstr>Music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2002</dc:title>
  <dc:creator>lionsgate</dc:creator>
  <cp:lastModifiedBy>lionsgate</cp:lastModifiedBy>
  <cp:revision>6</cp:revision>
  <dcterms:created xsi:type="dcterms:W3CDTF">2009-09-10T18:57:12Z</dcterms:created>
  <dcterms:modified xsi:type="dcterms:W3CDTF">2009-09-10T20:00:36Z</dcterms:modified>
</cp:coreProperties>
</file>